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303" r:id="rId4"/>
    <p:sldId id="304" r:id="rId5"/>
    <p:sldId id="305" r:id="rId6"/>
    <p:sldId id="306" r:id="rId7"/>
    <p:sldId id="308" r:id="rId8"/>
    <p:sldId id="309" r:id="rId9"/>
    <p:sldId id="310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3" autoAdjust="0"/>
    <p:restoredTop sz="94660"/>
  </p:normalViewPr>
  <p:slideViewPr>
    <p:cSldViewPr>
      <p:cViewPr varScale="1">
        <p:scale>
          <a:sx n="88" d="100"/>
          <a:sy n="8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EB0E0-282E-4EE8-BF26-C204A60F8783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7620D-E554-4401-9AE5-5BE8FAE38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>
              <a:defRPr lang="en-US" sz="6000" b="1" i="1" cap="none" spc="0" baseline="0" dirty="0">
                <a:ln w="50800"/>
                <a:solidFill>
                  <a:schemeClr val="bg1">
                    <a:shade val="50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sz="4000" b="1" cap="small" spc="0" baseline="0">
                <a:ln w="50800"/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small" spc="0" baseline="0">
                <a:ln w="50800"/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small" spc="0" baseline="0">
                <a:ln w="50800"/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6763F4-5CBC-4B09-8F6E-346FCCD2DCC2}" type="datetimeFigureOut">
              <a:rPr lang="en-US" smtClean="0"/>
              <a:pPr/>
              <a:t>4/22/2008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2508F5-D617-4D79-ADD4-20EA70A83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952936" cy="230124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sz="6000" i="1" smtClean="0"/>
              <a:t>Module 3</a:t>
            </a:r>
            <a:br>
              <a:rPr sz="6000" i="1" smtClean="0"/>
            </a:br>
            <a:r>
              <a:rPr sz="5400" smtClean="0"/>
              <a:t> Network Packet Crafting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Heorot.net</a:t>
            </a:r>
            <a:endParaRPr lang="en-US" dirty="0"/>
          </a:p>
        </p:txBody>
      </p:sp>
      <p:pic>
        <p:nvPicPr>
          <p:cNvPr id="23554" name="Picture 2" descr="http://heorot.ne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– </a:t>
            </a:r>
            <a:r>
              <a:rPr lang="en-US" smtClean="0"/>
              <a:t>Module </a:t>
            </a:r>
            <a:r>
              <a:rPr lang="en-US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Understand abilities and limitations of crafting network packets</a:t>
            </a:r>
          </a:p>
          <a:p>
            <a:r>
              <a:rPr lang="en-US" smtClean="0"/>
              <a:t>Determine goals when crafting packets</a:t>
            </a:r>
          </a:p>
          <a:p>
            <a:r>
              <a:rPr lang="en-US" smtClean="0"/>
              <a:t>Identify and use packet crafting tools</a:t>
            </a:r>
            <a:endParaRPr lang="en-US" dirty="0" smtClean="0"/>
          </a:p>
        </p:txBody>
      </p:sp>
      <p:pic>
        <p:nvPicPr>
          <p:cNvPr id="4" name="Picture 2" descr="http://heorot.ne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Understand abilities and limitations of crafting network packets</a:t>
            </a:r>
          </a:p>
          <a:p>
            <a:r>
              <a:rPr lang="en-US" smtClean="0"/>
              <a:t>Determine goals when crafting packets</a:t>
            </a:r>
          </a:p>
          <a:p>
            <a:r>
              <a:rPr lang="en-US" smtClean="0"/>
              <a:t>Identify and use packet crafting tools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http://heorot.ne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Abilities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Abilities</a:t>
            </a:r>
          </a:p>
          <a:p>
            <a:pPr lvl="1"/>
            <a:r>
              <a:rPr lang="en-US" smtClean="0"/>
              <a:t>Shape data to make it look the way you want</a:t>
            </a:r>
          </a:p>
          <a:p>
            <a:pPr lvl="1"/>
            <a:r>
              <a:rPr lang="en-US" smtClean="0"/>
              <a:t>Possible to evade firewalls and Intrusion Detection Systems (IDS)</a:t>
            </a:r>
          </a:p>
          <a:p>
            <a:pPr lvl="1"/>
            <a:r>
              <a:rPr lang="en-US" smtClean="0"/>
              <a:t>Create scripts around crafted packets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http://heorot.ne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Abilities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2672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Limitations</a:t>
            </a:r>
          </a:p>
          <a:p>
            <a:pPr lvl="1"/>
            <a:r>
              <a:rPr lang="en-US" smtClean="0"/>
              <a:t>You can only do what the network allows you to do</a:t>
            </a:r>
          </a:p>
          <a:p>
            <a:pPr lvl="1"/>
            <a:r>
              <a:rPr lang="en-US" smtClean="0"/>
              <a:t>Some attacks are blind – there’s no real way to know your results unless you have additional access to the network</a:t>
            </a:r>
          </a:p>
          <a:p>
            <a:pPr lvl="1"/>
            <a:r>
              <a:rPr lang="en-US" smtClean="0"/>
              <a:t>Learning curve - deep understanding of TCP/IP, firewall rules, IDS signatures, hardware requirements</a:t>
            </a:r>
          </a:p>
          <a:p>
            <a:pPr lvl="1"/>
            <a:r>
              <a:rPr lang="en-US" smtClean="0"/>
              <a:t>It doesn’t work like they show in the movies</a:t>
            </a:r>
          </a:p>
          <a:p>
            <a:pPr lvl="1">
              <a:buNone/>
            </a:pPr>
            <a:endParaRPr lang="en-US" smtClean="0"/>
          </a:p>
          <a:p>
            <a:pPr lvl="1"/>
            <a:endParaRPr lang="en-US" dirty="0" smtClean="0"/>
          </a:p>
        </p:txBody>
      </p:sp>
      <p:pic>
        <p:nvPicPr>
          <p:cNvPr id="4" name="Picture 2" descr="http://heorot.ne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Determine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What are you trying to achieve?</a:t>
            </a:r>
          </a:p>
          <a:p>
            <a:pPr lvl="1"/>
            <a:r>
              <a:rPr lang="en-US" smtClean="0"/>
              <a:t>Firewall evasion</a:t>
            </a:r>
          </a:p>
          <a:p>
            <a:pPr lvl="3"/>
            <a:r>
              <a:rPr lang="en-US" smtClean="0"/>
              <a:t>Focus on ports</a:t>
            </a:r>
          </a:p>
          <a:p>
            <a:pPr lvl="1"/>
            <a:r>
              <a:rPr lang="en-US" smtClean="0"/>
              <a:t>IDS invasion</a:t>
            </a:r>
          </a:p>
          <a:p>
            <a:pPr lvl="3"/>
            <a:r>
              <a:rPr lang="en-US" smtClean="0"/>
              <a:t>Change Content</a:t>
            </a:r>
          </a:p>
          <a:p>
            <a:pPr lvl="1"/>
            <a:r>
              <a:rPr lang="en-US" smtClean="0"/>
              <a:t>System Exploitation</a:t>
            </a:r>
          </a:p>
          <a:p>
            <a:pPr lvl="3"/>
            <a:r>
              <a:rPr lang="en-US" smtClean="0"/>
              <a:t>Unauthorized access, Denial of Service, </a:t>
            </a:r>
          </a:p>
          <a:p>
            <a:pPr lvl="1"/>
            <a:r>
              <a:rPr lang="en-US" smtClean="0"/>
              <a:t>Network Exploitation</a:t>
            </a:r>
          </a:p>
          <a:p>
            <a:pPr lvl="3"/>
            <a:r>
              <a:rPr lang="en-US" smtClean="0"/>
              <a:t>Unauthorized access to different networks, Denial of Service, Elevated network privileges</a:t>
            </a:r>
          </a:p>
          <a:p>
            <a:pPr lvl="1"/>
            <a:r>
              <a:rPr lang="en-US" smtClean="0"/>
              <a:t>Network Device Exploitation</a:t>
            </a:r>
          </a:p>
          <a:p>
            <a:pPr lvl="3"/>
            <a:r>
              <a:rPr lang="en-US" smtClean="0"/>
              <a:t>Unauthorized access, Denial of Service, Sniffing</a:t>
            </a:r>
          </a:p>
        </p:txBody>
      </p:sp>
      <p:pic>
        <p:nvPicPr>
          <p:cNvPr id="4" name="Picture 2" descr="http://heorot.ne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715000"/>
            <a:ext cx="6324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For further training and hands-on practice with these targets, check out the advanced training opportunities at Heorot.net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Packet Crafting Tools*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934200" cy="50292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Sniffers</a:t>
            </a:r>
          </a:p>
          <a:p>
            <a:pPr lvl="1"/>
            <a:r>
              <a:rPr lang="en-US" smtClean="0"/>
              <a:t>Tcpdump</a:t>
            </a:r>
          </a:p>
          <a:p>
            <a:pPr lvl="1"/>
            <a:r>
              <a:rPr lang="en-US" smtClean="0"/>
              <a:t>Wireshark</a:t>
            </a:r>
          </a:p>
          <a:p>
            <a:r>
              <a:rPr lang="en-US" smtClean="0"/>
              <a:t>Packet Crafters</a:t>
            </a:r>
          </a:p>
          <a:p>
            <a:pPr lvl="1"/>
            <a:r>
              <a:rPr lang="en-US" smtClean="0"/>
              <a:t>Hping</a:t>
            </a:r>
          </a:p>
          <a:p>
            <a:pPr lvl="1"/>
            <a:r>
              <a:rPr lang="en-US" smtClean="0"/>
              <a:t>Nemesis</a:t>
            </a:r>
          </a:p>
          <a:p>
            <a:pPr lvl="1"/>
            <a:r>
              <a:rPr lang="en-US" smtClean="0"/>
              <a:t>Scapy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*</a:t>
            </a:r>
            <a:r>
              <a:rPr lang="en-US" sz="2000" smtClean="0"/>
              <a:t>Reminder:  The point of this course is to learn the concepts and techniques to successfully complete a penetration test – it is not to learn tools.</a:t>
            </a:r>
            <a:endParaRPr lang="en-US" smtClean="0"/>
          </a:p>
        </p:txBody>
      </p:sp>
      <p:pic>
        <p:nvPicPr>
          <p:cNvPr id="4" name="Picture 2" descr="http://heorot.ne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Packet Crafting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934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</p:txBody>
      </p:sp>
      <p:pic>
        <p:nvPicPr>
          <p:cNvPr id="5" name="Picture 4" descr="module03_fig0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8" y="1371600"/>
            <a:ext cx="8820346" cy="2133600"/>
          </a:xfrm>
          <a:prstGeom prst="rect">
            <a:avLst/>
          </a:prstGeom>
        </p:spPr>
      </p:pic>
      <p:pic>
        <p:nvPicPr>
          <p:cNvPr id="6" name="Picture 5" descr="module03_fig0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6" y="3581400"/>
            <a:ext cx="8773604" cy="2119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Packet Crafting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934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</p:txBody>
      </p:sp>
      <p:pic>
        <p:nvPicPr>
          <p:cNvPr id="5" name="Picture 4" descr="module03_fig0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8" y="1371600"/>
            <a:ext cx="8820346" cy="2133600"/>
          </a:xfrm>
          <a:prstGeom prst="rect">
            <a:avLst/>
          </a:prstGeom>
        </p:spPr>
      </p:pic>
      <p:pic>
        <p:nvPicPr>
          <p:cNvPr id="6" name="Picture 5" descr="module03_fig0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6" y="3581400"/>
            <a:ext cx="8773604" cy="2119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Packet Crafting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934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</p:txBody>
      </p:sp>
      <p:pic>
        <p:nvPicPr>
          <p:cNvPr id="7" name="Picture 6" descr="module03_fig0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6253"/>
            <a:ext cx="8686800" cy="5675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4700</TotalTime>
  <Words>260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Module 3  Network Packet Crafting</vt:lpstr>
      <vt:lpstr>Objectives</vt:lpstr>
      <vt:lpstr>Abilities and Limitations</vt:lpstr>
      <vt:lpstr>Abilities and Limitations</vt:lpstr>
      <vt:lpstr>Determine Goals</vt:lpstr>
      <vt:lpstr>Packet Crafting Tools*</vt:lpstr>
      <vt:lpstr>Packet Crafting Demo</vt:lpstr>
      <vt:lpstr>Packet Crafting Demo</vt:lpstr>
      <vt:lpstr>Packet Crafting Demo</vt:lpstr>
      <vt:lpstr>Conclusion – Module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Wilhelm</dc:creator>
  <cp:lastModifiedBy>Thomas Wilhelm</cp:lastModifiedBy>
  <cp:revision>280</cp:revision>
  <dcterms:created xsi:type="dcterms:W3CDTF">2008-02-04T20:15:27Z</dcterms:created>
  <dcterms:modified xsi:type="dcterms:W3CDTF">2008-04-22T15:41:01Z</dcterms:modified>
</cp:coreProperties>
</file>