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93" autoAdjust="0"/>
    <p:restoredTop sz="94660"/>
  </p:normalViewPr>
  <p:slideViewPr>
    <p:cSldViewPr>
      <p:cViewPr varScale="1">
        <p:scale>
          <a:sx n="88" d="100"/>
          <a:sy n="8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EB0E0-282E-4EE8-BF26-C204A60F8783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620D-E554-4401-9AE5-5BE8FAE382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>
              <a:defRPr lang="en-US" sz="6000" b="1" i="1" cap="none" spc="0" baseline="0" dirty="0">
                <a:ln w="50800"/>
                <a:solidFill>
                  <a:schemeClr val="bg1">
                    <a:shade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>
              <a:defRPr sz="4000"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b="1" cap="small" spc="0" baseline="0">
                <a:ln w="50800"/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6763F4-5CBC-4B09-8F6E-346FCCD2DCC2}" type="datetimeFigureOut">
              <a:rPr lang="en-US" smtClean="0"/>
              <a:pPr/>
              <a:t>4/24/2008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508F5-D617-4D79-ADD4-20EA70A832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952936" cy="230124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sz="6000" i="1" smtClean="0"/>
              <a:t>Module 4</a:t>
            </a:r>
            <a:br>
              <a:rPr sz="6000" i="1" smtClean="0"/>
            </a:br>
            <a:r>
              <a:rPr sz="5400" smtClean="0"/>
              <a:t> Password Cracking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Heorot.net</a:t>
            </a:r>
            <a:endParaRPr lang="en-US" dirty="0"/>
          </a:p>
        </p:txBody>
      </p:sp>
      <p:pic>
        <p:nvPicPr>
          <p:cNvPr id="2355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abilities and limitations of password cracking</a:t>
            </a:r>
          </a:p>
          <a:p>
            <a:r>
              <a:rPr lang="en-US" dirty="0" smtClean="0"/>
              <a:t>Identify different password encryption methods</a:t>
            </a:r>
          </a:p>
          <a:p>
            <a:r>
              <a:rPr lang="en-US" dirty="0" smtClean="0"/>
              <a:t>Identify and use password cracking tools</a:t>
            </a:r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abilities and limitations of password cracking</a:t>
            </a:r>
          </a:p>
          <a:p>
            <a:r>
              <a:rPr lang="en-US" dirty="0" smtClean="0"/>
              <a:t>Identify different password encryption methods</a:t>
            </a:r>
          </a:p>
          <a:p>
            <a:r>
              <a:rPr lang="en-US" dirty="0" smtClean="0"/>
              <a:t>Identify and use password cracking tools</a:t>
            </a:r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Abilities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ability to crack the password is only as good as your password list</a:t>
            </a:r>
          </a:p>
          <a:p>
            <a:r>
              <a:rPr lang="en-US" dirty="0" smtClean="0"/>
              <a:t>Complex passwords require more time to crack</a:t>
            </a:r>
          </a:p>
          <a:p>
            <a:r>
              <a:rPr lang="en-US" dirty="0" smtClean="0"/>
              <a:t>Remote cracking is slow and </a:t>
            </a:r>
            <a:r>
              <a:rPr lang="en-US" smtClean="0"/>
              <a:t>very noisy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Identify Encryption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Passwords are one-way encryptions</a:t>
            </a:r>
          </a:p>
          <a:p>
            <a:pPr lvl="1"/>
            <a:r>
              <a:rPr lang="en-US" smtClean="0"/>
              <a:t>*nix uses DES </a:t>
            </a:r>
            <a:r>
              <a:rPr lang="en-US" sz="1600" smtClean="0"/>
              <a:t>(wait!!! DES is NOT a hash!!!)</a:t>
            </a:r>
            <a:endParaRPr lang="en-US" smtClean="0"/>
          </a:p>
          <a:p>
            <a:pPr lvl="2"/>
            <a:r>
              <a:rPr lang="en-US" smtClean="0"/>
              <a:t>/etc/shadow</a:t>
            </a:r>
          </a:p>
          <a:p>
            <a:pPr lvl="1"/>
            <a:r>
              <a:rPr lang="en-US" smtClean="0"/>
              <a:t>Windows uses MD5</a:t>
            </a:r>
          </a:p>
          <a:p>
            <a:pPr lvl="2"/>
            <a:r>
              <a:rPr lang="en-US" smtClean="0"/>
              <a:t>%systemroot%system32%config</a:t>
            </a:r>
          </a:p>
          <a:p>
            <a:r>
              <a:rPr lang="en-US" smtClean="0"/>
              <a:t>Example (pw=“password”):</a:t>
            </a:r>
          </a:p>
          <a:p>
            <a:pPr lvl="1"/>
            <a:r>
              <a:rPr lang="en-US" smtClean="0"/>
              <a:t>Linux: </a:t>
            </a:r>
            <a:r>
              <a:rPr lang="en-US" sz="1800" smtClean="0"/>
              <a:t>$1$3I90ScF1$rSx/Pn/jQq12DMvMoUwbB0</a:t>
            </a:r>
            <a:endParaRPr lang="en-US" smtClean="0"/>
          </a:p>
          <a:p>
            <a:pPr lvl="1"/>
            <a:r>
              <a:rPr lang="en-US" smtClean="0"/>
              <a:t>Windows: </a:t>
            </a:r>
            <a:r>
              <a:rPr lang="en-US" sz="1800" smtClean="0"/>
              <a:t>5f4dcc3b5aa765d61d8327deb882cf99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Identify Encryption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Passwords are used within applications as well</a:t>
            </a:r>
          </a:p>
          <a:p>
            <a:r>
              <a:rPr lang="en-US" smtClean="0"/>
              <a:t>Salt (pw = “password”)</a:t>
            </a:r>
          </a:p>
          <a:p>
            <a:pPr lvl="1"/>
            <a:r>
              <a:rPr lang="en-US" smtClean="0"/>
              <a:t>Linux: (both are the same)</a:t>
            </a:r>
          </a:p>
          <a:p>
            <a:pPr lvl="2"/>
            <a:r>
              <a:rPr lang="en-US" sz="2000" smtClean="0"/>
              <a:t>$1$3I90ScF1$rSx/Pn/jQq12DMvMoUwbB0</a:t>
            </a:r>
            <a:endParaRPr lang="en-US" smtClean="0"/>
          </a:p>
          <a:p>
            <a:pPr lvl="2"/>
            <a:r>
              <a:rPr lang="en-US" sz="2000" smtClean="0"/>
              <a:t>$1$7TKzgLz8$2NXCd7bIwF6lAV/wvejm.</a:t>
            </a:r>
          </a:p>
          <a:p>
            <a:endParaRPr lang="en-US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 Encryption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Different Encryptions:</a:t>
            </a:r>
          </a:p>
          <a:p>
            <a:pPr lvl="1"/>
            <a:r>
              <a:rPr lang="en-US" smtClean="0"/>
              <a:t>WEP:	</a:t>
            </a:r>
            <a:r>
              <a:rPr lang="en-US" sz="2000" smtClean="0"/>
              <a:t>70617373776f7264</a:t>
            </a:r>
            <a:endParaRPr lang="en-US" smtClean="0"/>
          </a:p>
          <a:p>
            <a:pPr lvl="1"/>
            <a:r>
              <a:rPr lang="en-US" smtClean="0"/>
              <a:t>MD5:	</a:t>
            </a:r>
            <a:r>
              <a:rPr lang="en-US" sz="2000" smtClean="0"/>
              <a:t>5f4dcc3b5aa765d61d8327deb882cf99</a:t>
            </a:r>
            <a:endParaRPr lang="en-US" smtClean="0"/>
          </a:p>
          <a:p>
            <a:pPr lvl="1"/>
            <a:r>
              <a:rPr lang="en-US" smtClean="0"/>
              <a:t>SHA1:	</a:t>
            </a:r>
            <a:r>
              <a:rPr lang="en-US" sz="1900" smtClean="0"/>
              <a:t>5baa61e4c9b93f3f0682250b6cf8331b7ee68fd8</a:t>
            </a:r>
            <a:endParaRPr lang="en-US" smtClean="0"/>
          </a:p>
          <a:p>
            <a:pPr lvl="1"/>
            <a:r>
              <a:rPr lang="en-US" smtClean="0"/>
              <a:t>SHA256:</a:t>
            </a:r>
          </a:p>
          <a:p>
            <a:pPr lvl="2"/>
            <a:r>
              <a:rPr lang="en-US" sz="1900" smtClean="0"/>
              <a:t>b109f3bbbc244eb82441917ed06d618b9008dd09b3befd1b5e07394c706a8bb980b1d7785e5976ec049b46df5f1326af5a2ea6d103fd07c95385ffab0cacbc86</a:t>
            </a:r>
          </a:p>
          <a:p>
            <a:pPr lvl="1"/>
            <a:r>
              <a:rPr lang="en-US" smtClean="0"/>
              <a:t>ROT13: </a:t>
            </a:r>
            <a:r>
              <a:rPr lang="en-US" sz="1900" smtClean="0"/>
              <a:t>cnffjbeq</a:t>
            </a:r>
            <a:endParaRPr lang="en-US" smtClean="0"/>
          </a:p>
          <a:p>
            <a:r>
              <a:rPr lang="en-US" smtClean="0"/>
              <a:t>So many other implementations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Password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How to crack passwords</a:t>
            </a:r>
          </a:p>
          <a:p>
            <a:pPr lvl="1"/>
            <a:r>
              <a:rPr lang="en-US" smtClean="0"/>
              <a:t>Brute Force</a:t>
            </a:r>
          </a:p>
          <a:p>
            <a:pPr lvl="1"/>
            <a:r>
              <a:rPr lang="en-US" smtClean="0"/>
              <a:t>Lookup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Password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How to crack passwords</a:t>
            </a:r>
          </a:p>
          <a:p>
            <a:pPr lvl="1"/>
            <a:r>
              <a:rPr lang="en-US" smtClean="0"/>
              <a:t>Brute Force</a:t>
            </a:r>
          </a:p>
          <a:p>
            <a:pPr lvl="2"/>
            <a:r>
              <a:rPr lang="en-US" smtClean="0"/>
              <a:t>Online: Hydra</a:t>
            </a:r>
          </a:p>
          <a:p>
            <a:pPr lvl="2"/>
            <a:r>
              <a:rPr lang="en-US" smtClean="0"/>
              <a:t>Offline: JTR</a:t>
            </a:r>
          </a:p>
          <a:p>
            <a:pPr lvl="1"/>
            <a:r>
              <a:rPr lang="en-US" smtClean="0"/>
              <a:t>Lookup</a:t>
            </a:r>
          </a:p>
          <a:p>
            <a:pPr lvl="2"/>
            <a:r>
              <a:rPr lang="en-US" smtClean="0"/>
              <a:t>Rainbow Tables</a:t>
            </a:r>
          </a:p>
          <a:p>
            <a:pPr lvl="2"/>
            <a:r>
              <a:rPr lang="en-US" smtClean="0"/>
              <a:t>Google</a:t>
            </a:r>
          </a:p>
          <a:p>
            <a:pPr lvl="3"/>
            <a:r>
              <a:rPr lang="en-US" smtClean="0"/>
              <a:t>Default passwords</a:t>
            </a:r>
          </a:p>
          <a:p>
            <a:pPr lvl="3"/>
            <a:r>
              <a:rPr lang="en-US" smtClean="0"/>
              <a:t>Hash Values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Password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Dictionaries</a:t>
            </a:r>
          </a:p>
          <a:p>
            <a:pPr lvl="1"/>
            <a:r>
              <a:rPr lang="en-US" smtClean="0"/>
              <a:t>Ability to crack passwords is only as good as your dictionary</a:t>
            </a:r>
          </a:p>
          <a:p>
            <a:pPr lvl="1"/>
            <a:r>
              <a:rPr lang="en-US" smtClean="0"/>
              <a:t>Try to concentrate on commonly used words</a:t>
            </a:r>
          </a:p>
          <a:p>
            <a:pPr lvl="2"/>
            <a:r>
              <a:rPr lang="en-US" smtClean="0"/>
              <a:t>Sports teams (especially winning ones)</a:t>
            </a:r>
          </a:p>
          <a:p>
            <a:pPr lvl="2"/>
            <a:r>
              <a:rPr lang="en-US" smtClean="0"/>
              <a:t>Industry terminology</a:t>
            </a:r>
          </a:p>
          <a:p>
            <a:r>
              <a:rPr lang="en-US" smtClean="0"/>
              <a:t>Be ready to give up</a:t>
            </a:r>
          </a:p>
          <a:p>
            <a:pPr lvl="1"/>
            <a:r>
              <a:rPr lang="en-US" smtClean="0"/>
              <a:t>Complex passwords are difficult</a:t>
            </a:r>
          </a:p>
          <a:p>
            <a:pPr lvl="2"/>
            <a:r>
              <a:rPr lang="en-US" smtClean="0"/>
              <a:t>Remember, this isn’t the movies</a:t>
            </a:r>
          </a:p>
          <a:p>
            <a:pPr lvl="1"/>
            <a:r>
              <a:rPr lang="en-US" smtClean="0"/>
              <a:t>Best luck is with default passwords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endParaRPr lang="en-US" dirty="0" smtClean="0"/>
          </a:p>
        </p:txBody>
      </p:sp>
      <p:pic>
        <p:nvPicPr>
          <p:cNvPr id="4" name="Picture 2" descr="http://heorot.net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257800"/>
            <a:ext cx="2057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5504</TotalTime>
  <Words>234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Module 4  Password Cracking</vt:lpstr>
      <vt:lpstr>Objectives</vt:lpstr>
      <vt:lpstr>Abilities and Limitations</vt:lpstr>
      <vt:lpstr>Identify Encryption Methods</vt:lpstr>
      <vt:lpstr>Identify Encryption Methods</vt:lpstr>
      <vt:lpstr>Identify Encryption Methods</vt:lpstr>
      <vt:lpstr>Password Tools</vt:lpstr>
      <vt:lpstr>Password Tools</vt:lpstr>
      <vt:lpstr>Password Tools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Wilhelm</dc:creator>
  <cp:lastModifiedBy>Thomas Wilhelm</cp:lastModifiedBy>
  <cp:revision>355</cp:revision>
  <dcterms:created xsi:type="dcterms:W3CDTF">2008-02-04T20:15:27Z</dcterms:created>
  <dcterms:modified xsi:type="dcterms:W3CDTF">2008-04-25T15:30:34Z</dcterms:modified>
</cp:coreProperties>
</file>